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1"/>
  </p:notesMasterIdLst>
  <p:sldIdLst>
    <p:sldId id="256" r:id="rId2"/>
    <p:sldId id="257" r:id="rId3"/>
    <p:sldId id="258" r:id="rId4"/>
    <p:sldId id="260" r:id="rId5"/>
    <p:sldId id="261" r:id="rId6"/>
    <p:sldId id="259" r:id="rId7"/>
    <p:sldId id="262" r:id="rId8"/>
    <p:sldId id="263" r:id="rId9"/>
    <p:sldId id="264" r:id="rId10"/>
    <p:sldId id="265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9" r:id="rId22"/>
    <p:sldId id="277" r:id="rId23"/>
    <p:sldId id="278" r:id="rId24"/>
    <p:sldId id="281" r:id="rId25"/>
    <p:sldId id="282" r:id="rId26"/>
    <p:sldId id="283" r:id="rId27"/>
    <p:sldId id="284" r:id="rId28"/>
    <p:sldId id="285" r:id="rId29"/>
    <p:sldId id="280" r:id="rId30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59" autoAdjust="0"/>
    <p:restoredTop sz="86323" autoAdjust="0"/>
  </p:normalViewPr>
  <p:slideViewPr>
    <p:cSldViewPr>
      <p:cViewPr varScale="1">
        <p:scale>
          <a:sx n="63" d="100"/>
          <a:sy n="63" d="100"/>
        </p:scale>
        <p:origin x="-13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2" y="16836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9A7CD9-1189-4E26-A90E-808FB421E6A4}" type="datetimeFigureOut">
              <a:rPr lang="pt-BR" smtClean="0"/>
              <a:t>09/03/2015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38EF90-9C81-4E73-8BDB-ACC1D595AF6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71498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apa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7289" y="3109988"/>
            <a:ext cx="3976007" cy="1405101"/>
          </a:xfrm>
        </p:spPr>
        <p:txBody>
          <a:bodyPr anchor="b">
            <a:noAutofit/>
          </a:bodyPr>
          <a:lstStyle>
            <a:lvl1pPr algn="l">
              <a:defRPr sz="3600" b="1">
                <a:solidFill>
                  <a:schemeClr val="bg1"/>
                </a:solidFill>
                <a:latin typeface="+mn-lt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5837" y="4777951"/>
            <a:ext cx="3117875" cy="1042631"/>
          </a:xfrm>
        </p:spPr>
        <p:txBody>
          <a:bodyPr>
            <a:noAutofit/>
          </a:bodyPr>
          <a:lstStyle>
            <a:lvl1pPr marL="0" indent="0" algn="l">
              <a:buNone/>
              <a:defRPr sz="2400" b="0">
                <a:solidFill>
                  <a:schemeClr val="bg1"/>
                </a:solidFill>
                <a:latin typeface="+mn-lt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1" y="6356352"/>
            <a:ext cx="947487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pt-BR" smtClean="0"/>
              <a:t>02/03/2015</a:t>
            </a: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pt-BR" smtClean="0"/>
              <a:t>CARINE ROSA ENGENHEIRA CIVIL.ESP GESTÃO EMPRESARIAL.</a:t>
            </a: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08C346F-ED1D-48F2-A4CF-BB88418FD544}" type="slidenum">
              <a:rPr lang="pt-BR" smtClean="0"/>
              <a:t>‹nº›</a:t>
            </a:fld>
            <a:endParaRPr lang="pt-BR"/>
          </a:p>
        </p:txBody>
      </p:sp>
      <p:pic>
        <p:nvPicPr>
          <p:cNvPr id="9" name="Picture 8" descr="logo_unic_negativo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6758" y="391717"/>
            <a:ext cx="1481829" cy="1638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96885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smtClean="0"/>
              <a:t>02/03/2015</a:t>
            </a: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CARINE ROSA ENGENHEIRA CIVIL.ESP GESTÃO EMPRESARIAL.</a:t>
            </a: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C346F-ED1D-48F2-A4CF-BB88418FD54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889094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6"/>
            <a:ext cx="1971675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6"/>
            <a:ext cx="5800725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smtClean="0"/>
              <a:t>02/03/2015</a:t>
            </a: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CARINE ROSA ENGENHEIRA CIVIL.ESP GESTÃO EMPRESARIAL.</a:t>
            </a: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C346F-ED1D-48F2-A4CF-BB88418FD54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56110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smtClean="0"/>
              <a:t>02/03/2015</a:t>
            </a: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CARINE ROSA ENGENHEIRA CIVIL.ESP GESTÃO EMPRESARIAL.</a:t>
            </a: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C346F-ED1D-48F2-A4CF-BB88418FD54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27235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9" y="1709740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9" y="4589465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smtClean="0"/>
              <a:t>02/03/2015</a:t>
            </a: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CARINE ROSA ENGENHEIRA CIVIL.ESP GESTÃO EMPRESARIAL.</a:t>
            </a: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C346F-ED1D-48F2-A4CF-BB88418FD54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96234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1" y="1825625"/>
            <a:ext cx="38862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1" y="1825625"/>
            <a:ext cx="38862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smtClean="0"/>
              <a:t>02/03/2015</a:t>
            </a:r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CARINE ROSA ENGENHEIRA CIVIL.ESP GESTÃO EMPRESARIAL.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C346F-ED1D-48F2-A4CF-BB88418FD54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40690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2" y="365127"/>
            <a:ext cx="78867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4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4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smtClean="0"/>
              <a:t>02/03/2015</a:t>
            </a:r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CARINE ROSA ENGENHEIRA CIVIL.ESP GESTÃO EMPRESARIAL.</a:t>
            </a:r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C346F-ED1D-48F2-A4CF-BB88418FD54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289357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smtClean="0"/>
              <a:t>02/03/2015</a:t>
            </a:r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CARINE ROSA ENGENHEIRA CIVIL.ESP GESTÃO EMPRESARIAL.</a:t>
            </a:r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C346F-ED1D-48F2-A4CF-BB88418FD54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629336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pt-BR" smtClean="0"/>
              <a:t>02/03/2015</a:t>
            </a:r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1" y="6356352"/>
            <a:ext cx="1831808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pt-BR" smtClean="0"/>
              <a:t>CARINE ROSA ENGENHEIRA CIVIL.ESP GESTÃO EMPRESARIAL.</a:t>
            </a: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08C346F-ED1D-48F2-A4CF-BB88418FD544}" type="slidenum">
              <a:rPr lang="pt-BR" smtClean="0"/>
              <a:t>‹nº›</a:t>
            </a:fld>
            <a:endParaRPr lang="pt-BR"/>
          </a:p>
        </p:txBody>
      </p:sp>
      <p:pic>
        <p:nvPicPr>
          <p:cNvPr id="5" name="Picture 4" descr="contra-capa_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10078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7"/>
            <a:ext cx="462915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9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smtClean="0"/>
              <a:t>02/03/2015</a:t>
            </a:r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CARINE ROSA ENGENHEIRA CIVIL.ESP GESTÃO EMPRESARIAL.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C346F-ED1D-48F2-A4CF-BB88418FD54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31160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7"/>
            <a:ext cx="4629151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9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smtClean="0"/>
              <a:t>02/03/2015</a:t>
            </a:r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CARINE ROSA ENGENHEIRA CIVIL.ESP GESTÃO EMPRESARIAL.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C346F-ED1D-48F2-A4CF-BB88418FD54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49563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pagina.jpg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3664" y="365126"/>
            <a:ext cx="7421685" cy="83163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BR" dirty="0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2484" y="1343309"/>
            <a:ext cx="7412867" cy="48336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1" y="6356352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t-BR" smtClean="0"/>
              <a:t>02/03/2015</a:t>
            </a: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1" y="6356352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t-BR" smtClean="0"/>
              <a:t>CARINE ROSA ENGENHEIRA CIVIL.ESP GESTÃO EMPRESARIAL.</a:t>
            </a: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2"/>
            <a:ext cx="97155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8C346F-ED1D-48F2-A4CF-BB88418FD544}" type="slidenum">
              <a:rPr lang="pt-BR" smtClean="0"/>
              <a:t>‹nº›</a:t>
            </a:fld>
            <a:endParaRPr lang="pt-BR"/>
          </a:p>
        </p:txBody>
      </p:sp>
      <p:pic>
        <p:nvPicPr>
          <p:cNvPr id="9" name="Picture 8" descr="logo_unic.png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3609" y="6325857"/>
            <a:ext cx="453807" cy="5018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5340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/>
  <p:txStyles>
    <p:titleStyle>
      <a:lvl1pPr algn="r" defTabSz="914400" rtl="0" eaLnBrk="1" latinLnBrk="0" hangingPunct="1">
        <a:lnSpc>
          <a:spcPct val="80000"/>
        </a:lnSpc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1520" y="1988840"/>
            <a:ext cx="3976007" cy="1405101"/>
          </a:xfrm>
        </p:spPr>
        <p:txBody>
          <a:bodyPr/>
          <a:lstStyle/>
          <a:p>
            <a:r>
              <a:rPr lang="pt-BR" sz="8000" dirty="0" smtClean="0">
                <a:latin typeface="Angsana New" pitchFamily="18" charset="-34"/>
                <a:cs typeface="Angsana New" pitchFamily="18" charset="-34"/>
              </a:rPr>
              <a:t>Introdução A Engenharia</a:t>
            </a:r>
            <a:endParaRPr lang="pt-BR" sz="8000" dirty="0"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79512" y="4149080"/>
            <a:ext cx="4680520" cy="1459361"/>
          </a:xfrm>
        </p:spPr>
        <p:txBody>
          <a:bodyPr/>
          <a:lstStyle/>
          <a:p>
            <a:r>
              <a:rPr lang="pt-BR" dirty="0" smtClean="0"/>
              <a:t>Carine Rosa</a:t>
            </a:r>
          </a:p>
          <a:p>
            <a:r>
              <a:rPr lang="pt-BR" dirty="0" smtClean="0"/>
              <a:t>Engenheira Civil</a:t>
            </a:r>
          </a:p>
          <a:p>
            <a:r>
              <a:rPr lang="pt-BR" dirty="0" smtClean="0"/>
              <a:t>Especialista  </a:t>
            </a:r>
          </a:p>
          <a:p>
            <a:r>
              <a:rPr lang="pt-BR" dirty="0" smtClean="0"/>
              <a:t>Gestão Empresarial</a:t>
            </a:r>
          </a:p>
          <a:p>
            <a:endParaRPr lang="pt-BR" dirty="0"/>
          </a:p>
          <a:p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CARINE ROSA ENGENHEIRA CIVIL.ESP GESTÃO EMPRESARIAL.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smtClean="0"/>
              <a:t>02/03/2015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69715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Engenharia .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3600" dirty="0">
                <a:latin typeface="Angsana New" pitchFamily="18" charset="-34"/>
                <a:cs typeface="Angsana New" pitchFamily="18" charset="-34"/>
              </a:rPr>
              <a:t>Engenharia é  profissão </a:t>
            </a:r>
            <a:r>
              <a:rPr lang="pt-BR" sz="3600" dirty="0" smtClean="0">
                <a:latin typeface="Angsana New" pitchFamily="18" charset="-34"/>
                <a:cs typeface="Angsana New" pitchFamily="18" charset="-34"/>
              </a:rPr>
              <a:t>do milênio  </a:t>
            </a:r>
            <a:endParaRPr lang="pt-BR" sz="3600" dirty="0">
              <a:latin typeface="Angsana New" pitchFamily="18" charset="-34"/>
              <a:cs typeface="Angsana New" pitchFamily="18" charset="-34"/>
            </a:endParaRPr>
          </a:p>
          <a:p>
            <a:r>
              <a:rPr lang="pt-BR" sz="3600" dirty="0">
                <a:latin typeface="Angsana New" pitchFamily="18" charset="-34"/>
                <a:cs typeface="Angsana New" pitchFamily="18" charset="-34"/>
              </a:rPr>
              <a:t>Importância da engenharia o para </a:t>
            </a:r>
            <a:r>
              <a:rPr lang="pt-BR" sz="3600" dirty="0" smtClean="0">
                <a:latin typeface="Angsana New" pitchFamily="18" charset="-34"/>
                <a:cs typeface="Angsana New" pitchFamily="18" charset="-34"/>
              </a:rPr>
              <a:t>o ser </a:t>
            </a:r>
            <a:r>
              <a:rPr lang="pt-BR" sz="3600" dirty="0">
                <a:latin typeface="Angsana New" pitchFamily="18" charset="-34"/>
                <a:cs typeface="Angsana New" pitchFamily="18" charset="-34"/>
              </a:rPr>
              <a:t>humano e para sociedade</a:t>
            </a:r>
          </a:p>
          <a:p>
            <a:r>
              <a:rPr lang="pt-BR" sz="3600" dirty="0">
                <a:latin typeface="Angsana New" pitchFamily="18" charset="-34"/>
                <a:cs typeface="Angsana New" pitchFamily="18" charset="-34"/>
              </a:rPr>
              <a:t>Tudo nos temos em nosso redor depende da engenharia .</a:t>
            </a:r>
          </a:p>
          <a:p>
            <a:endParaRPr lang="pt-BR" sz="3600" dirty="0"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CARINE ROSA ENGENHEIRA CIVIL.ESP GESTÃO EMPRESARIAL.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smtClean="0"/>
              <a:t>02/03/2015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9691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retrospectiva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sz="3600" dirty="0">
                <a:latin typeface="Angsana New" pitchFamily="18" charset="-34"/>
                <a:cs typeface="Angsana New" pitchFamily="18" charset="-34"/>
              </a:rPr>
              <a:t>Se fizermos uma retrospectiva  do fim século 19  inicio século 20.</a:t>
            </a:r>
          </a:p>
          <a:p>
            <a:r>
              <a:rPr lang="pt-BR" sz="3600" dirty="0">
                <a:latin typeface="Angsana New" pitchFamily="18" charset="-34"/>
                <a:cs typeface="Angsana New" pitchFamily="18" charset="-34"/>
              </a:rPr>
              <a:t>Expetativa  de vida das pessoas erra 35 anos </a:t>
            </a:r>
          </a:p>
          <a:p>
            <a:r>
              <a:rPr lang="pt-BR" sz="3600" dirty="0">
                <a:latin typeface="Angsana New" pitchFamily="18" charset="-34"/>
                <a:cs typeface="Angsana New" pitchFamily="18" charset="-34"/>
              </a:rPr>
              <a:t>Isso com descoberta da penicilina </a:t>
            </a:r>
          </a:p>
          <a:p>
            <a:r>
              <a:rPr lang="pt-BR" sz="3600" dirty="0">
                <a:latin typeface="Angsana New" pitchFamily="18" charset="-34"/>
                <a:cs typeface="Angsana New" pitchFamily="18" charset="-34"/>
              </a:rPr>
              <a:t>No entanto maior impacto na </a:t>
            </a:r>
            <a:r>
              <a:rPr lang="pt-BR" sz="3600" dirty="0" smtClean="0">
                <a:latin typeface="Angsana New" pitchFamily="18" charset="-34"/>
                <a:cs typeface="Angsana New" pitchFamily="18" charset="-34"/>
              </a:rPr>
              <a:t>expetativa de </a:t>
            </a:r>
            <a:r>
              <a:rPr lang="pt-BR" sz="3600" dirty="0">
                <a:latin typeface="Angsana New" pitchFamily="18" charset="-34"/>
                <a:cs typeface="Angsana New" pitchFamily="18" charset="-34"/>
              </a:rPr>
              <a:t>vida foi quando os engenheiros descobriram os saneamento básico.</a:t>
            </a:r>
          </a:p>
          <a:p>
            <a:r>
              <a:rPr lang="pt-BR" sz="3600" dirty="0">
                <a:latin typeface="Angsana New" pitchFamily="18" charset="-34"/>
                <a:cs typeface="Angsana New" pitchFamily="18" charset="-34"/>
              </a:rPr>
              <a:t>Quando se introduzi-o saneamento a expetativa de vida subiu de 35 anos para mais de 60 anos.</a:t>
            </a:r>
          </a:p>
          <a:p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CARINE ROSA ENGENHEIRA CIVIL.ESP GESTÃO EMPRESARIAL.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smtClean="0"/>
              <a:t>02/03/2015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67282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engenhosidades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3600" dirty="0">
                <a:latin typeface="Angsana New" pitchFamily="18" charset="-34"/>
                <a:cs typeface="Angsana New" pitchFamily="18" charset="-34"/>
              </a:rPr>
              <a:t>Quem  inventou avião ...</a:t>
            </a:r>
          </a:p>
          <a:p>
            <a:r>
              <a:rPr lang="pt-BR" sz="3600" dirty="0">
                <a:latin typeface="Angsana New" pitchFamily="18" charset="-34"/>
                <a:cs typeface="Angsana New" pitchFamily="18" charset="-34"/>
              </a:rPr>
              <a:t>Que inventou  navio......</a:t>
            </a:r>
          </a:p>
          <a:p>
            <a:r>
              <a:rPr lang="pt-BR" sz="3600" dirty="0">
                <a:latin typeface="Angsana New" pitchFamily="18" charset="-34"/>
                <a:cs typeface="Angsana New" pitchFamily="18" charset="-34"/>
              </a:rPr>
              <a:t>Que inventou teu </a:t>
            </a:r>
            <a:r>
              <a:rPr lang="pt-BR" sz="3600" dirty="0" err="1">
                <a:latin typeface="Angsana New" pitchFamily="18" charset="-34"/>
                <a:cs typeface="Angsana New" pitchFamily="18" charset="-34"/>
              </a:rPr>
              <a:t>smartfone</a:t>
            </a:r>
            <a:r>
              <a:rPr lang="pt-BR" sz="3600" dirty="0">
                <a:latin typeface="Angsana New" pitchFamily="18" charset="-34"/>
                <a:cs typeface="Angsana New" pitchFamily="18" charset="-34"/>
              </a:rPr>
              <a:t> ....</a:t>
            </a:r>
          </a:p>
          <a:p>
            <a:r>
              <a:rPr lang="pt-BR" sz="3600" dirty="0">
                <a:latin typeface="Angsana New" pitchFamily="18" charset="-34"/>
                <a:cs typeface="Angsana New" pitchFamily="18" charset="-34"/>
              </a:rPr>
              <a:t>????</a:t>
            </a:r>
          </a:p>
          <a:p>
            <a:endParaRPr lang="pt-BR" sz="3600" dirty="0">
              <a:latin typeface="Angsana New" pitchFamily="18" charset="-34"/>
              <a:cs typeface="Angsana New" pitchFamily="18" charset="-34"/>
            </a:endParaRPr>
          </a:p>
          <a:p>
            <a:r>
              <a:rPr lang="pt-BR" sz="3600" dirty="0" smtClean="0">
                <a:latin typeface="Angsana New" pitchFamily="18" charset="-34"/>
                <a:cs typeface="Angsana New" pitchFamily="18" charset="-34"/>
              </a:rPr>
              <a:t>                                                         Foi </a:t>
            </a:r>
            <a:r>
              <a:rPr lang="pt-BR" sz="3600" dirty="0">
                <a:latin typeface="Angsana New" pitchFamily="18" charset="-34"/>
                <a:cs typeface="Angsana New" pitchFamily="18" charset="-34"/>
              </a:rPr>
              <a:t>engenheiro.</a:t>
            </a:r>
          </a:p>
          <a:p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CARINE ROSA ENGENHEIRA CIVIL.ESP GESTÃO EMPRESARIAL.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smtClean="0"/>
              <a:t>02/03/2015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61094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Para pensar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3600" dirty="0">
                <a:latin typeface="Angsana New" pitchFamily="18" charset="-34"/>
                <a:cs typeface="Angsana New" pitchFamily="18" charset="-34"/>
              </a:rPr>
              <a:t>Existe atividade humana sem engenharia.</a:t>
            </a:r>
          </a:p>
          <a:p>
            <a:endParaRPr lang="pt-BR" sz="3600" dirty="0">
              <a:latin typeface="Angsana New" pitchFamily="18" charset="-34"/>
              <a:cs typeface="Angsana New" pitchFamily="18" charset="-34"/>
            </a:endParaRPr>
          </a:p>
          <a:p>
            <a:pPr marL="0" indent="0">
              <a:buNone/>
            </a:pPr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CARINE ROSA ENGENHEIRA CIVIL.ESP GESTÃO EMPRESARIAL.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smtClean="0"/>
              <a:t>02/03/2015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34177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Resposta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3600" dirty="0">
                <a:latin typeface="Angsana New" pitchFamily="18" charset="-34"/>
                <a:cs typeface="Angsana New" pitchFamily="18" charset="-34"/>
              </a:rPr>
              <a:t>Não existe atividade humana aonde o engenheiro não esteja presente.</a:t>
            </a:r>
          </a:p>
          <a:p>
            <a:endParaRPr lang="pt-BR" sz="3600" dirty="0"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CARINE ROSA ENGENHEIRA CIVIL.ESP GESTÃO EMPRESARIAL.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smtClean="0"/>
              <a:t>02/03/2015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80112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Fala se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3600" dirty="0">
                <a:latin typeface="Angsana New" pitchFamily="18" charset="-34"/>
                <a:cs typeface="Angsana New" pitchFamily="18" charset="-34"/>
              </a:rPr>
              <a:t>Fala se muito que a medicina evolui-o</a:t>
            </a:r>
          </a:p>
          <a:p>
            <a:r>
              <a:rPr lang="pt-BR" sz="3600" dirty="0">
                <a:latin typeface="Angsana New" pitchFamily="18" charset="-34"/>
                <a:cs typeface="Angsana New" pitchFamily="18" charset="-34"/>
              </a:rPr>
              <a:t>Mas </a:t>
            </a:r>
            <a:r>
              <a:rPr lang="pt-BR" sz="3600" dirty="0" smtClean="0">
                <a:latin typeface="Angsana New" pitchFamily="18" charset="-34"/>
                <a:cs typeface="Angsana New" pitchFamily="18" charset="-34"/>
              </a:rPr>
              <a:t>se paramos </a:t>
            </a:r>
            <a:r>
              <a:rPr lang="pt-BR" sz="3600" dirty="0">
                <a:latin typeface="Angsana New" pitchFamily="18" charset="-34"/>
                <a:cs typeface="Angsana New" pitchFamily="18" charset="-34"/>
              </a:rPr>
              <a:t>para pensar .</a:t>
            </a:r>
          </a:p>
          <a:p>
            <a:r>
              <a:rPr lang="pt-BR" sz="3600" dirty="0">
                <a:latin typeface="Angsana New" pitchFamily="18" charset="-34"/>
                <a:cs typeface="Angsana New" pitchFamily="18" charset="-34"/>
              </a:rPr>
              <a:t>será foi a medicina?</a:t>
            </a:r>
          </a:p>
          <a:p>
            <a:r>
              <a:rPr lang="pt-BR" sz="3600" dirty="0">
                <a:latin typeface="Angsana New" pitchFamily="18" charset="-34"/>
                <a:cs typeface="Angsana New" pitchFamily="18" charset="-34"/>
              </a:rPr>
              <a:t>Na verdade...</a:t>
            </a:r>
          </a:p>
          <a:p>
            <a:r>
              <a:rPr lang="pt-BR" sz="3600" dirty="0">
                <a:latin typeface="Angsana New" pitchFamily="18" charset="-34"/>
                <a:cs typeface="Angsana New" pitchFamily="18" charset="-34"/>
              </a:rPr>
              <a:t>Por traz dessa evolução esta a engenharia pois  foi ela quem crio os aparelhos modernos para  o desenvolvimento..</a:t>
            </a: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CARINE ROSA ENGENHEIRA CIVIL.ESP GESTÃO EMPRESARIAL.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smtClean="0"/>
              <a:t>02/03/2015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14102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historia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3600" dirty="0">
                <a:latin typeface="Angsana New" pitchFamily="18" charset="-34"/>
                <a:cs typeface="Angsana New" pitchFamily="18" charset="-34"/>
              </a:rPr>
              <a:t>Antes de física ,já existia engenheiro antes de Nilton, antes de Galileu.</a:t>
            </a:r>
          </a:p>
          <a:p>
            <a:r>
              <a:rPr lang="pt-BR" sz="3600" dirty="0">
                <a:latin typeface="Angsana New" pitchFamily="18" charset="-34"/>
                <a:cs typeface="Angsana New" pitchFamily="18" charset="-34"/>
              </a:rPr>
              <a:t>O engenheiro já fazia obras a muitos  anos.</a:t>
            </a: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CARINE ROSA ENGENHEIRA CIVIL.ESP GESTÃO EMPRESARIAL.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smtClean="0"/>
              <a:t>02/03/2015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0800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/>
            </a:r>
            <a:br>
              <a:rPr lang="pt-BR" dirty="0" smtClean="0"/>
            </a:br>
            <a:r>
              <a:rPr lang="pt-BR" dirty="0"/>
              <a:t/>
            </a:r>
            <a:br>
              <a:rPr lang="pt-BR" dirty="0"/>
            </a:br>
            <a:r>
              <a:rPr lang="pt-BR" dirty="0" smtClean="0"/>
              <a:t>humanidade</a:t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3600" dirty="0">
                <a:latin typeface="Angsana New" pitchFamily="18" charset="-34"/>
                <a:cs typeface="Angsana New" pitchFamily="18" charset="-34"/>
              </a:rPr>
              <a:t>A engenharia é profissão mais importante para humanidade.....</a:t>
            </a: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CARINE ROSA ENGENHEIRA CIVIL.ESP GESTÃO EMPRESARIAL.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smtClean="0"/>
              <a:t>02/03/2015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99706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Mundo do engenheiro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3600" dirty="0">
                <a:latin typeface="Angsana New" pitchFamily="18" charset="-34"/>
                <a:cs typeface="Angsana New" pitchFamily="18" charset="-34"/>
              </a:rPr>
              <a:t>Note que para </a:t>
            </a:r>
            <a:r>
              <a:rPr lang="pt-BR" sz="3600" dirty="0" smtClean="0">
                <a:latin typeface="Angsana New" pitchFamily="18" charset="-34"/>
                <a:cs typeface="Angsana New" pitchFamily="18" charset="-34"/>
              </a:rPr>
              <a:t>o engenheiro </a:t>
            </a:r>
            <a:r>
              <a:rPr lang="pt-BR" sz="3600" dirty="0">
                <a:latin typeface="Angsana New" pitchFamily="18" charset="-34"/>
                <a:cs typeface="Angsana New" pitchFamily="18" charset="-34"/>
              </a:rPr>
              <a:t>o mundo nunca esta pronto.</a:t>
            </a:r>
          </a:p>
          <a:p>
            <a:r>
              <a:rPr lang="pt-BR" sz="3600" dirty="0" smtClean="0">
                <a:latin typeface="Angsana New" pitchFamily="18" charset="-34"/>
                <a:cs typeface="Angsana New" pitchFamily="18" charset="-34"/>
              </a:rPr>
              <a:t>O Engenheiro </a:t>
            </a:r>
            <a:r>
              <a:rPr lang="pt-BR" sz="3600" dirty="0">
                <a:latin typeface="Angsana New" pitchFamily="18" charset="-34"/>
                <a:cs typeface="Angsana New" pitchFamily="18" charset="-34"/>
              </a:rPr>
              <a:t>sempre acha coisas </a:t>
            </a:r>
            <a:r>
              <a:rPr lang="pt-BR" sz="3600" dirty="0" smtClean="0">
                <a:latin typeface="Angsana New" pitchFamily="18" charset="-34"/>
                <a:cs typeface="Angsana New" pitchFamily="18" charset="-34"/>
              </a:rPr>
              <a:t>pode mudar, </a:t>
            </a:r>
            <a:r>
              <a:rPr lang="pt-BR" sz="3600" dirty="0">
                <a:latin typeface="Angsana New" pitchFamily="18" charset="-34"/>
                <a:cs typeface="Angsana New" pitchFamily="18" charset="-34"/>
              </a:rPr>
              <a:t>melhorar...</a:t>
            </a:r>
          </a:p>
          <a:p>
            <a:r>
              <a:rPr lang="pt-BR" sz="3600" dirty="0" smtClean="0">
                <a:latin typeface="Angsana New" pitchFamily="18" charset="-34"/>
                <a:cs typeface="Angsana New" pitchFamily="18" charset="-34"/>
              </a:rPr>
              <a:t>O Engenheiro  </a:t>
            </a:r>
            <a:r>
              <a:rPr lang="pt-BR" sz="3600" dirty="0">
                <a:latin typeface="Angsana New" pitchFamily="18" charset="-34"/>
                <a:cs typeface="Angsana New" pitchFamily="18" charset="-34"/>
              </a:rPr>
              <a:t>alha para as coisas com olhar curioso.</a:t>
            </a:r>
          </a:p>
          <a:p>
            <a:r>
              <a:rPr lang="pt-BR" sz="3600" dirty="0" smtClean="0">
                <a:latin typeface="Angsana New" pitchFamily="18" charset="-34"/>
                <a:cs typeface="Angsana New" pitchFamily="18" charset="-34"/>
              </a:rPr>
              <a:t>O Engenheiro </a:t>
            </a:r>
            <a:r>
              <a:rPr lang="pt-BR" sz="3600" dirty="0">
                <a:latin typeface="Angsana New" pitchFamily="18" charset="-34"/>
                <a:cs typeface="Angsana New" pitchFamily="18" charset="-34"/>
              </a:rPr>
              <a:t>enxerga os problemas e arranja soluções. </a:t>
            </a:r>
          </a:p>
          <a:p>
            <a:r>
              <a:rPr lang="pt-BR" sz="3600" dirty="0">
                <a:latin typeface="Angsana New" pitchFamily="18" charset="-34"/>
                <a:cs typeface="Angsana New" pitchFamily="18" charset="-34"/>
              </a:rPr>
              <a:t>Enfim desafie se.</a:t>
            </a: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CARINE ROSA ENGENHEIRA CIVIL.ESP GESTÃO EMPRESARIAL.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smtClean="0"/>
              <a:t>02/03/2015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14799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Liderança.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3600" dirty="0">
                <a:latin typeface="Angsana New" pitchFamily="18" charset="-34"/>
                <a:cs typeface="Angsana New" pitchFamily="18" charset="-34"/>
              </a:rPr>
              <a:t>O engenheiro nasceu para liderar </a:t>
            </a:r>
          </a:p>
          <a:p>
            <a:r>
              <a:rPr lang="pt-BR" sz="3600" dirty="0" smtClean="0">
                <a:latin typeface="Angsana New" pitchFamily="18" charset="-34"/>
                <a:cs typeface="Angsana New" pitchFamily="18" charset="-34"/>
              </a:rPr>
              <a:t>Engenheiro tem que  </a:t>
            </a:r>
            <a:r>
              <a:rPr lang="pt-BR" sz="3600" dirty="0">
                <a:latin typeface="Angsana New" pitchFamily="18" charset="-34"/>
                <a:cs typeface="Angsana New" pitchFamily="18" charset="-34"/>
              </a:rPr>
              <a:t>saber trabalhar em equipe. </a:t>
            </a:r>
          </a:p>
          <a:p>
            <a:endParaRPr lang="pt-BR" sz="3600" dirty="0"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CARINE ROSA ENGENHEIRA CIVIL.ESP GESTÃO EMPRESARIAL.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smtClean="0"/>
              <a:t>02/03/2015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91925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engenharia</a:t>
            </a:r>
            <a:br>
              <a:rPr lang="pt-BR" dirty="0" smtClean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343309"/>
            <a:ext cx="9144000" cy="4833654"/>
          </a:xfrm>
        </p:spPr>
        <p:txBody>
          <a:bodyPr>
            <a:normAutofit/>
          </a:bodyPr>
          <a:lstStyle/>
          <a:p>
            <a:r>
              <a:rPr lang="pt-BR" sz="3600" dirty="0" smtClean="0">
                <a:latin typeface="Angsana New" pitchFamily="18" charset="-34"/>
                <a:cs typeface="Angsana New" pitchFamily="18" charset="-34"/>
              </a:rPr>
              <a:t>Seria </a:t>
            </a:r>
            <a:r>
              <a:rPr lang="pt-BR" sz="3600" dirty="0">
                <a:latin typeface="Angsana New" pitchFamily="18" charset="-34"/>
                <a:cs typeface="Angsana New" pitchFamily="18" charset="-34"/>
              </a:rPr>
              <a:t>a arte, a ciência e a técnica de bem conjugar os conhecimentos especializados (científicos) de uma </a:t>
            </a:r>
            <a:r>
              <a:rPr lang="pt-BR" sz="3600" dirty="0" smtClean="0">
                <a:latin typeface="Angsana New" pitchFamily="18" charset="-34"/>
                <a:cs typeface="Angsana New" pitchFamily="18" charset="-34"/>
              </a:rPr>
              <a:t>área </a:t>
            </a:r>
            <a:r>
              <a:rPr lang="pt-BR" sz="3600" dirty="0">
                <a:latin typeface="Angsana New" pitchFamily="18" charset="-34"/>
                <a:cs typeface="Angsana New" pitchFamily="18" charset="-34"/>
              </a:rPr>
              <a:t>do saber com a sua viabilidade </a:t>
            </a:r>
            <a:r>
              <a:rPr lang="pt-BR" sz="3600" dirty="0" smtClean="0">
                <a:latin typeface="Angsana New" pitchFamily="18" charset="-34"/>
                <a:cs typeface="Angsana New" pitchFamily="18" charset="-34"/>
              </a:rPr>
              <a:t>técnico-econômica</a:t>
            </a:r>
          </a:p>
          <a:p>
            <a:r>
              <a:rPr lang="pt-BR" sz="3600" dirty="0" smtClean="0">
                <a:latin typeface="Angsana New" pitchFamily="18" charset="-34"/>
                <a:cs typeface="Angsana New" pitchFamily="18" charset="-34"/>
              </a:rPr>
              <a:t>...........para </a:t>
            </a:r>
            <a:r>
              <a:rPr lang="pt-BR" sz="3600" dirty="0">
                <a:latin typeface="Angsana New" pitchFamily="18" charset="-34"/>
                <a:cs typeface="Angsana New" pitchFamily="18" charset="-34"/>
              </a:rPr>
              <a:t>produzir novas utilidades e/ou transformar a </a:t>
            </a:r>
            <a:r>
              <a:rPr lang="pt-BR" sz="3600" dirty="0" smtClean="0">
                <a:latin typeface="Angsana New" pitchFamily="18" charset="-34"/>
                <a:cs typeface="Angsana New" pitchFamily="18" charset="-34"/>
              </a:rPr>
              <a:t>natureza, em </a:t>
            </a:r>
            <a:r>
              <a:rPr lang="pt-BR" sz="3600" dirty="0">
                <a:latin typeface="Angsana New" pitchFamily="18" charset="-34"/>
                <a:cs typeface="Angsana New" pitchFamily="18" charset="-34"/>
              </a:rPr>
              <a:t>conformidade com </a:t>
            </a:r>
            <a:r>
              <a:rPr lang="pt-BR" sz="3600" dirty="0" smtClean="0">
                <a:latin typeface="Angsana New" pitchFamily="18" charset="-34"/>
                <a:cs typeface="Angsana New" pitchFamily="18" charset="-34"/>
              </a:rPr>
              <a:t>ideias </a:t>
            </a:r>
            <a:r>
              <a:rPr lang="pt-BR" sz="3600" dirty="0">
                <a:latin typeface="Angsana New" pitchFamily="18" charset="-34"/>
                <a:cs typeface="Angsana New" pitchFamily="18" charset="-34"/>
              </a:rPr>
              <a:t>bem planejadas e em observância à preservação e conservação ambiental, na escala que se fizer </a:t>
            </a:r>
            <a:r>
              <a:rPr lang="pt-BR" sz="3600" dirty="0" smtClean="0">
                <a:latin typeface="Angsana New" pitchFamily="18" charset="-34"/>
                <a:cs typeface="Angsana New" pitchFamily="18" charset="-34"/>
              </a:rPr>
              <a:t>necessária. </a:t>
            </a:r>
            <a:endParaRPr lang="pt-BR" sz="3600" dirty="0"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CARINE ROSA ENGENHEIRA CIVIL.ESP GESTÃO EMPRESARIAL.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smtClean="0"/>
              <a:t>02/03/2015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90328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Números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02484" y="1343308"/>
            <a:ext cx="7412867" cy="5038019"/>
          </a:xfrm>
        </p:spPr>
        <p:txBody>
          <a:bodyPr>
            <a:noAutofit/>
          </a:bodyPr>
          <a:lstStyle/>
          <a:p>
            <a:r>
              <a:rPr lang="pt-BR" sz="3600" dirty="0">
                <a:latin typeface="Angsana New" pitchFamily="18" charset="-34"/>
                <a:cs typeface="Angsana New" pitchFamily="18" charset="-34"/>
              </a:rPr>
              <a:t>O brasil forma 45 mil engenheiros por anos (2012)</a:t>
            </a:r>
          </a:p>
          <a:p>
            <a:r>
              <a:rPr lang="pt-BR" sz="3600" dirty="0">
                <a:latin typeface="Angsana New" pitchFamily="18" charset="-34"/>
                <a:cs typeface="Angsana New" pitchFamily="18" charset="-34"/>
              </a:rPr>
              <a:t>A  </a:t>
            </a:r>
            <a:r>
              <a:rPr lang="pt-BR" sz="3600" dirty="0" smtClean="0">
                <a:latin typeface="Angsana New" pitchFamily="18" charset="-34"/>
                <a:cs typeface="Angsana New" pitchFamily="18" charset="-34"/>
              </a:rPr>
              <a:t>demanda </a:t>
            </a:r>
            <a:r>
              <a:rPr lang="pt-BR" sz="3600" dirty="0">
                <a:latin typeface="Angsana New" pitchFamily="18" charset="-34"/>
                <a:cs typeface="Angsana New" pitchFamily="18" charset="-34"/>
              </a:rPr>
              <a:t>do mercado é  60 mil engenheiros.</a:t>
            </a:r>
          </a:p>
          <a:p>
            <a:r>
              <a:rPr lang="pt-BR" sz="3600" dirty="0">
                <a:latin typeface="Angsana New" pitchFamily="18" charset="-34"/>
                <a:cs typeface="Angsana New" pitchFamily="18" charset="-34"/>
              </a:rPr>
              <a:t>Porque toda essa demanda</a:t>
            </a:r>
          </a:p>
          <a:p>
            <a:r>
              <a:rPr lang="pt-BR" sz="3600" dirty="0">
                <a:latin typeface="Angsana New" pitchFamily="18" charset="-34"/>
                <a:cs typeface="Angsana New" pitchFamily="18" charset="-34"/>
              </a:rPr>
              <a:t>Essa demanda de engenheiro começou  no ano </a:t>
            </a:r>
            <a:r>
              <a:rPr lang="pt-BR" sz="3600" dirty="0" smtClean="0">
                <a:latin typeface="Angsana New" pitchFamily="18" charset="-34"/>
                <a:cs typeface="Angsana New" pitchFamily="18" charset="-34"/>
              </a:rPr>
              <a:t>de </a:t>
            </a:r>
            <a:r>
              <a:rPr lang="pt-BR" sz="3600" dirty="0">
                <a:latin typeface="Angsana New" pitchFamily="18" charset="-34"/>
                <a:cs typeface="Angsana New" pitchFamily="18" charset="-34"/>
              </a:rPr>
              <a:t>2000  com começo do desenvolvimento enorme fruto do investimento fundias da china  .....</a:t>
            </a:r>
          </a:p>
          <a:p>
            <a:r>
              <a:rPr lang="pt-BR" sz="3600" dirty="0">
                <a:latin typeface="Angsana New" pitchFamily="18" charset="-34"/>
                <a:cs typeface="Angsana New" pitchFamily="18" charset="-34"/>
              </a:rPr>
              <a:t>Que levou  necessidade de mais </a:t>
            </a:r>
            <a:r>
              <a:rPr lang="pt-BR" sz="3600" dirty="0" smtClean="0">
                <a:latin typeface="Angsana New" pitchFamily="18" charset="-34"/>
                <a:cs typeface="Angsana New" pitchFamily="18" charset="-34"/>
              </a:rPr>
              <a:t>engenheiros, </a:t>
            </a:r>
            <a:r>
              <a:rPr lang="pt-BR" sz="3600" dirty="0">
                <a:latin typeface="Angsana New" pitchFamily="18" charset="-34"/>
                <a:cs typeface="Angsana New" pitchFamily="18" charset="-34"/>
              </a:rPr>
              <a:t>nos </a:t>
            </a:r>
            <a:r>
              <a:rPr lang="pt-BR" sz="3600" dirty="0" smtClean="0">
                <a:latin typeface="Angsana New" pitchFamily="18" charset="-34"/>
                <a:cs typeface="Angsana New" pitchFamily="18" charset="-34"/>
              </a:rPr>
              <a:t>brasileiros  </a:t>
            </a:r>
            <a:r>
              <a:rPr lang="pt-BR" sz="3600" dirty="0">
                <a:latin typeface="Angsana New" pitchFamily="18" charset="-34"/>
                <a:cs typeface="Angsana New" pitchFamily="18" charset="-34"/>
              </a:rPr>
              <a:t>não estávamos preparados.</a:t>
            </a:r>
          </a:p>
          <a:p>
            <a:r>
              <a:rPr lang="pt-BR" sz="3600" dirty="0">
                <a:latin typeface="Angsana New" pitchFamily="18" charset="-34"/>
                <a:cs typeface="Angsana New" pitchFamily="18" charset="-34"/>
              </a:rPr>
              <a:t>“não existe desenvolvimento sem engenheiro”</a:t>
            </a: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CARINE ROSA ENGENHEIRA CIVIL.ESP GESTÃO EMPRESARIAL.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smtClean="0"/>
              <a:t>02/03/2015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59253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china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3600" dirty="0">
                <a:latin typeface="Angsana New" pitchFamily="18" charset="-34"/>
                <a:cs typeface="Angsana New" pitchFamily="18" charset="-34"/>
              </a:rPr>
              <a:t>Para  </a:t>
            </a:r>
            <a:r>
              <a:rPr lang="pt-BR" sz="3600" dirty="0" smtClean="0">
                <a:latin typeface="Angsana New" pitchFamily="18" charset="-34"/>
                <a:cs typeface="Angsana New" pitchFamily="18" charset="-34"/>
              </a:rPr>
              <a:t>vocês </a:t>
            </a:r>
            <a:r>
              <a:rPr lang="pt-BR" sz="3600" dirty="0">
                <a:latin typeface="Angsana New" pitchFamily="18" charset="-34"/>
                <a:cs typeface="Angsana New" pitchFamily="18" charset="-34"/>
              </a:rPr>
              <a:t>terem </a:t>
            </a:r>
            <a:r>
              <a:rPr lang="pt-BR" sz="3600" dirty="0" smtClean="0">
                <a:latin typeface="Angsana New" pitchFamily="18" charset="-34"/>
                <a:cs typeface="Angsana New" pitchFamily="18" charset="-34"/>
              </a:rPr>
              <a:t>uma ideia </a:t>
            </a:r>
            <a:r>
              <a:rPr lang="pt-BR" sz="3600" dirty="0">
                <a:latin typeface="Angsana New" pitchFamily="18" charset="-34"/>
                <a:cs typeface="Angsana New" pitchFamily="18" charset="-34"/>
              </a:rPr>
              <a:t>a china  </a:t>
            </a:r>
          </a:p>
          <a:p>
            <a:r>
              <a:rPr lang="pt-BR" sz="3600" dirty="0">
                <a:latin typeface="Angsana New" pitchFamily="18" charset="-34"/>
                <a:cs typeface="Angsana New" pitchFamily="18" charset="-34"/>
              </a:rPr>
              <a:t>Forma 600 mil engenheiros por ano.</a:t>
            </a:r>
          </a:p>
          <a:p>
            <a:r>
              <a:rPr lang="pt-BR" sz="3600" dirty="0" smtClean="0">
                <a:latin typeface="Angsana New" pitchFamily="18" charset="-34"/>
                <a:cs typeface="Angsana New" pitchFamily="18" charset="-34"/>
              </a:rPr>
              <a:t>...........</a:t>
            </a:r>
            <a:endParaRPr lang="pt-BR" sz="3600" dirty="0">
              <a:latin typeface="Angsana New" pitchFamily="18" charset="-34"/>
              <a:cs typeface="Angsana New" pitchFamily="18" charset="-34"/>
            </a:endParaRPr>
          </a:p>
          <a:p>
            <a:r>
              <a:rPr lang="pt-BR" sz="3600" dirty="0">
                <a:latin typeface="Angsana New" pitchFamily="18" charset="-34"/>
                <a:cs typeface="Angsana New" pitchFamily="18" charset="-34"/>
              </a:rPr>
              <a:t>A China se tornou a segunda maior economia do mundo, o crescimento chinês tem apresentado um ritmo alucinante, podendo transformar este país, nas próximas décadas, na maior economia do mundo.</a:t>
            </a: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CARINE ROSA ENGENHEIRA CIVIL.ESP GESTÃO EMPRESARIAL.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smtClean="0"/>
              <a:t>02/03/2015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0036997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desenvolvimento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3600" dirty="0">
                <a:latin typeface="Angsana New" pitchFamily="18" charset="-34"/>
                <a:cs typeface="Angsana New" pitchFamily="18" charset="-34"/>
              </a:rPr>
              <a:t>Podemos ver que os pais  que mais se desenvolvem ,  baseia-se  nos engenheiros.</a:t>
            </a:r>
          </a:p>
          <a:p>
            <a:pPr marL="0" indent="0">
              <a:buNone/>
            </a:pPr>
            <a:endParaRPr lang="pt-BR" sz="3600" dirty="0">
              <a:latin typeface="Angsana New" pitchFamily="18" charset="-34"/>
              <a:cs typeface="Angsana New" pitchFamily="18" charset="-34"/>
            </a:endParaRPr>
          </a:p>
          <a:p>
            <a:r>
              <a:rPr lang="pt-BR" sz="3600" dirty="0">
                <a:latin typeface="Angsana New" pitchFamily="18" charset="-34"/>
                <a:cs typeface="Angsana New" pitchFamily="18" charset="-34"/>
              </a:rPr>
              <a:t>Isso que brasil esta fazendo hoje .</a:t>
            </a:r>
          </a:p>
          <a:p>
            <a:endParaRPr lang="pt-BR" sz="3600" dirty="0"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CARINE ROSA ENGENHEIRA CIVIL.ESP GESTÃO EMPRESARIAL.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smtClean="0"/>
              <a:t>02/03/2015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1294116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problemas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3600" dirty="0">
                <a:latin typeface="Angsana New" pitchFamily="18" charset="-34"/>
                <a:cs typeface="Angsana New" pitchFamily="18" charset="-34"/>
              </a:rPr>
              <a:t>Vocês viram os problemas que tivemos na copa do mundo olimpíadas...</a:t>
            </a:r>
          </a:p>
          <a:p>
            <a:endParaRPr lang="pt-BR" sz="3600" dirty="0">
              <a:latin typeface="Angsana New" pitchFamily="18" charset="-34"/>
              <a:cs typeface="Angsana New" pitchFamily="18" charset="-34"/>
            </a:endParaRPr>
          </a:p>
          <a:p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CARINE ROSA ENGENHEIRA CIVIL.ESP GESTÃO EMPRESARIAL.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smtClean="0"/>
              <a:t>02/03/2015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9114691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 engenheiro nos dias  de hoje 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6000" dirty="0">
                <a:latin typeface="Angsana New" pitchFamily="18" charset="-34"/>
                <a:cs typeface="Angsana New" pitchFamily="18" charset="-34"/>
              </a:rPr>
              <a:t>Será que os  engenheiro </a:t>
            </a:r>
            <a:r>
              <a:rPr lang="pt-BR" sz="6000" dirty="0" smtClean="0">
                <a:latin typeface="Angsana New" pitchFamily="18" charset="-34"/>
                <a:cs typeface="Angsana New" pitchFamily="18" charset="-34"/>
              </a:rPr>
              <a:t>hoje em  dia, são  </a:t>
            </a:r>
            <a:r>
              <a:rPr lang="pt-BR" sz="6000" dirty="0">
                <a:latin typeface="Angsana New" pitchFamily="18" charset="-34"/>
                <a:cs typeface="Angsana New" pitchFamily="18" charset="-34"/>
              </a:rPr>
              <a:t>mesmo que a 50 anos atrás</a:t>
            </a:r>
            <a:r>
              <a:rPr lang="pt-BR" sz="3600" dirty="0">
                <a:latin typeface="Angsana New" pitchFamily="18" charset="-34"/>
                <a:cs typeface="Angsana New" pitchFamily="18" charset="-34"/>
              </a:rPr>
              <a:t>.</a:t>
            </a: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CARINE ROSA ENGENHEIRA CIVIL.ESP GESTÃO EMPRESARIAL.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smtClean="0"/>
              <a:t>02/03/2015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4311989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resposta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sz="3600" dirty="0">
                <a:latin typeface="Angsana New" pitchFamily="18" charset="-34"/>
                <a:cs typeface="Angsana New" pitchFamily="18" charset="-34"/>
              </a:rPr>
              <a:t> A Aproximadamente a</a:t>
            </a:r>
            <a:r>
              <a:rPr lang="pt-BR" sz="3600" dirty="0" smtClean="0">
                <a:latin typeface="Angsana New" pitchFamily="18" charset="-34"/>
                <a:cs typeface="Angsana New" pitchFamily="18" charset="-34"/>
              </a:rPr>
              <a:t> </a:t>
            </a:r>
            <a:r>
              <a:rPr lang="pt-BR" sz="3600" dirty="0">
                <a:latin typeface="Angsana New" pitchFamily="18" charset="-34"/>
                <a:cs typeface="Angsana New" pitchFamily="18" charset="-34"/>
              </a:rPr>
              <a:t>cinquenta anos atrás </a:t>
            </a:r>
          </a:p>
          <a:p>
            <a:r>
              <a:rPr lang="pt-BR" sz="3600" dirty="0">
                <a:latin typeface="Angsana New" pitchFamily="18" charset="-34"/>
                <a:cs typeface="Angsana New" pitchFamily="18" charset="-34"/>
              </a:rPr>
              <a:t>Não avia a necessidade </a:t>
            </a:r>
            <a:r>
              <a:rPr lang="pt-BR" sz="3600" dirty="0" smtClean="0">
                <a:latin typeface="Angsana New" pitchFamily="18" charset="-34"/>
                <a:cs typeface="Angsana New" pitchFamily="18" charset="-34"/>
              </a:rPr>
              <a:t>de um  </a:t>
            </a:r>
            <a:r>
              <a:rPr lang="pt-BR" sz="3600" dirty="0">
                <a:latin typeface="Angsana New" pitchFamily="18" charset="-34"/>
                <a:cs typeface="Angsana New" pitchFamily="18" charset="-34"/>
              </a:rPr>
              <a:t>engenheiro  </a:t>
            </a:r>
            <a:r>
              <a:rPr lang="pt-BR" sz="3600" dirty="0" smtClean="0">
                <a:latin typeface="Angsana New" pitchFamily="18" charset="-34"/>
                <a:cs typeface="Angsana New" pitchFamily="18" charset="-34"/>
              </a:rPr>
              <a:t>saber se  </a:t>
            </a:r>
            <a:r>
              <a:rPr lang="pt-BR" sz="3600" dirty="0">
                <a:latin typeface="Angsana New" pitchFamily="18" charset="-34"/>
                <a:cs typeface="Angsana New" pitchFamily="18" charset="-34"/>
              </a:rPr>
              <a:t>comunicar , </a:t>
            </a:r>
            <a:r>
              <a:rPr lang="pt-BR" sz="3600" dirty="0" smtClean="0">
                <a:latin typeface="Angsana New" pitchFamily="18" charset="-34"/>
                <a:cs typeface="Angsana New" pitchFamily="18" charset="-34"/>
              </a:rPr>
              <a:t>liderar., </a:t>
            </a:r>
            <a:endParaRPr lang="pt-BR" sz="3600" dirty="0">
              <a:latin typeface="Angsana New" pitchFamily="18" charset="-34"/>
              <a:cs typeface="Angsana New" pitchFamily="18" charset="-34"/>
            </a:endParaRPr>
          </a:p>
          <a:p>
            <a:r>
              <a:rPr lang="pt-BR" sz="3600" dirty="0">
                <a:latin typeface="Angsana New" pitchFamily="18" charset="-34"/>
                <a:cs typeface="Angsana New" pitchFamily="18" charset="-34"/>
              </a:rPr>
              <a:t>Vamos entender melhor .</a:t>
            </a:r>
          </a:p>
          <a:p>
            <a:r>
              <a:rPr lang="pt-BR" sz="3600" dirty="0">
                <a:latin typeface="Angsana New" pitchFamily="18" charset="-34"/>
                <a:cs typeface="Angsana New" pitchFamily="18" charset="-34"/>
              </a:rPr>
              <a:t>Os engenheiro daquela época trabalhavam isolados, eles tinha sua mesas, ali eles ficavam em seu escritório, fazendo contas ou esboço ou projeto </a:t>
            </a:r>
          </a:p>
          <a:p>
            <a:r>
              <a:rPr lang="pt-BR" sz="3600" dirty="0">
                <a:latin typeface="Angsana New" pitchFamily="18" charset="-34"/>
                <a:cs typeface="Angsana New" pitchFamily="18" charset="-34"/>
              </a:rPr>
              <a:t>Quando estava </a:t>
            </a:r>
            <a:r>
              <a:rPr lang="pt-BR" sz="3600" dirty="0" smtClean="0">
                <a:latin typeface="Angsana New" pitchFamily="18" charset="-34"/>
                <a:cs typeface="Angsana New" pitchFamily="18" charset="-34"/>
              </a:rPr>
              <a:t>pronto o seu trabalho , </a:t>
            </a:r>
            <a:r>
              <a:rPr lang="pt-BR" sz="3600" dirty="0">
                <a:latin typeface="Angsana New" pitchFamily="18" charset="-34"/>
                <a:cs typeface="Angsana New" pitchFamily="18" charset="-34"/>
              </a:rPr>
              <a:t>ele passava para quem iria executar serviço</a:t>
            </a:r>
          </a:p>
          <a:p>
            <a:r>
              <a:rPr lang="pt-BR" sz="3600" dirty="0">
                <a:latin typeface="Angsana New" pitchFamily="18" charset="-34"/>
                <a:cs typeface="Angsana New" pitchFamily="18" charset="-34"/>
              </a:rPr>
              <a:t>os engenheiros trabalhavam como </a:t>
            </a:r>
            <a:r>
              <a:rPr lang="pt-BR" sz="3600" dirty="0" smtClean="0">
                <a:latin typeface="Angsana New" pitchFamily="18" charset="-34"/>
                <a:cs typeface="Angsana New" pitchFamily="18" charset="-34"/>
              </a:rPr>
              <a:t>um “ técnico ” </a:t>
            </a:r>
            <a:endParaRPr lang="pt-BR" sz="3600" dirty="0">
              <a:latin typeface="Angsana New" pitchFamily="18" charset="-34"/>
              <a:cs typeface="Angsana New" pitchFamily="18" charset="-34"/>
            </a:endParaRPr>
          </a:p>
          <a:p>
            <a:endParaRPr lang="pt-BR" dirty="0"/>
          </a:p>
          <a:p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CARINE ROSA ENGENHEIRA CIVIL.ESP GESTÃO EMPRESARIAL.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smtClean="0"/>
              <a:t>02/03/2015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2776590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Engenharia atual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3600" dirty="0">
                <a:latin typeface="Angsana New" pitchFamily="18" charset="-34"/>
                <a:cs typeface="Angsana New" pitchFamily="18" charset="-34"/>
              </a:rPr>
              <a:t>Hoje não existe espaço no mercado ,para engenheiro tímido ,retraído, não comunicativo</a:t>
            </a:r>
          </a:p>
          <a:p>
            <a:r>
              <a:rPr lang="pt-BR" sz="3600" dirty="0">
                <a:latin typeface="Angsana New" pitchFamily="18" charset="-34"/>
                <a:cs typeface="Angsana New" pitchFamily="18" charset="-34"/>
              </a:rPr>
              <a:t>Tem que saber trabalhar em equipe.</a:t>
            </a:r>
          </a:p>
          <a:p>
            <a:r>
              <a:rPr lang="pt-BR" sz="3600" dirty="0">
                <a:latin typeface="Angsana New" pitchFamily="18" charset="-34"/>
                <a:cs typeface="Angsana New" pitchFamily="18" charset="-34"/>
              </a:rPr>
              <a:t>Em equipe multidisciplinar.</a:t>
            </a: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CARINE ROSA ENGENHEIRA CIVIL.ESP GESTÃO EMPRESARIAL.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smtClean="0"/>
              <a:t>02/03/2015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0451757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Consciência ambiental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3600" dirty="0">
                <a:latin typeface="Angsana New" pitchFamily="18" charset="-34"/>
                <a:cs typeface="Angsana New" pitchFamily="18" charset="-34"/>
              </a:rPr>
              <a:t>O engenheiro tem saber  impacto seu trabalho na natureza presente e futuro , clico de vida meu produto quem vai reciclar</a:t>
            </a:r>
            <a:r>
              <a:rPr lang="pt-BR" dirty="0" smtClean="0"/>
              <a:t>...</a:t>
            </a:r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CARINE ROSA ENGENHEIRA CIVIL.ESP GESTÃO EMPRESARIAL.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smtClean="0"/>
              <a:t>02/03/2015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5487564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trabalho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3600" dirty="0">
                <a:latin typeface="Angsana New" pitchFamily="18" charset="-34"/>
                <a:cs typeface="Angsana New" pitchFamily="18" charset="-34"/>
              </a:rPr>
              <a:t>Identifique alguma deficiência que a engenharia pode </a:t>
            </a:r>
            <a:r>
              <a:rPr lang="pt-BR" sz="3600" dirty="0" smtClean="0">
                <a:latin typeface="Angsana New" pitchFamily="18" charset="-34"/>
                <a:cs typeface="Angsana New" pitchFamily="18" charset="-34"/>
              </a:rPr>
              <a:t>resolver. </a:t>
            </a:r>
            <a:endParaRPr lang="pt-BR" sz="3600" dirty="0">
              <a:latin typeface="Angsana New" pitchFamily="18" charset="-34"/>
              <a:cs typeface="Angsana New" pitchFamily="18" charset="-34"/>
            </a:endParaRPr>
          </a:p>
          <a:p>
            <a:r>
              <a:rPr lang="pt-BR" sz="3600" dirty="0">
                <a:latin typeface="Angsana New" pitchFamily="18" charset="-34"/>
                <a:cs typeface="Angsana New" pitchFamily="18" charset="-34"/>
              </a:rPr>
              <a:t>Após identificar </a:t>
            </a:r>
            <a:r>
              <a:rPr lang="pt-BR" sz="3600" dirty="0" smtClean="0">
                <a:latin typeface="Angsana New" pitchFamily="18" charset="-34"/>
                <a:cs typeface="Angsana New" pitchFamily="18" charset="-34"/>
              </a:rPr>
              <a:t>faça </a:t>
            </a:r>
            <a:r>
              <a:rPr lang="pt-BR" sz="3600" dirty="0">
                <a:latin typeface="Angsana New" pitchFamily="18" charset="-34"/>
                <a:cs typeface="Angsana New" pitchFamily="18" charset="-34"/>
              </a:rPr>
              <a:t>um vídeo falando sobre a deficiência que você encontrou ,máximo 3 minutos ,  após fale sobre solução do </a:t>
            </a:r>
            <a:r>
              <a:rPr lang="pt-BR" sz="3600" dirty="0" smtClean="0">
                <a:latin typeface="Angsana New" pitchFamily="18" charset="-34"/>
                <a:cs typeface="Angsana New" pitchFamily="18" charset="-34"/>
              </a:rPr>
              <a:t>problema.</a:t>
            </a:r>
            <a:endParaRPr lang="pt-BR" sz="3600" dirty="0"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CARINE ROSA ENGENHEIRA CIVIL.ESP GESTÃO EMPRESARIAL.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smtClean="0"/>
              <a:t>02/03/2015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0554215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Biografia </a:t>
            </a:r>
            <a:endParaRPr lang="pt-BR" dirty="0"/>
          </a:p>
        </p:txBody>
      </p:sp>
      <p:sp>
        <p:nvSpPr>
          <p:cNvPr id="3" name="Retângulo 2"/>
          <p:cNvSpPr/>
          <p:nvPr/>
        </p:nvSpPr>
        <p:spPr>
          <a:xfrm>
            <a:off x="194436" y="1844824"/>
            <a:ext cx="874846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Angsana New" pitchFamily="18" charset="-34"/>
                <a:cs typeface="Angsana New" pitchFamily="18" charset="-34"/>
              </a:rPr>
              <a:t>http://www.trabalhosfeitos.com/ensaios/Desenvolvimento-Econ%C3%B4mico-Da-China/632891.html</a:t>
            </a: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CARINE ROSA ENGENHEIRA CIVIL.ESP GESTÃO EMPRESARIAL.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smtClean="0"/>
              <a:t>02/03/2015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84180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31640" y="332656"/>
            <a:ext cx="7421685" cy="864096"/>
          </a:xfrm>
        </p:spPr>
        <p:txBody>
          <a:bodyPr/>
          <a:lstStyle/>
          <a:p>
            <a:r>
              <a:rPr lang="pt-PT" sz="6600" dirty="0">
                <a:latin typeface="Angsana New" pitchFamily="18" charset="-34"/>
                <a:cs typeface="Angsana New" pitchFamily="18" charset="-34"/>
              </a:rPr>
              <a:t>A engenharia </a:t>
            </a:r>
            <a:r>
              <a:rPr lang="pt-PT" sz="6600" dirty="0" smtClean="0">
                <a:latin typeface="Angsana New" pitchFamily="18" charset="-34"/>
                <a:cs typeface="Angsana New" pitchFamily="18" charset="-34"/>
              </a:rPr>
              <a:t>é</a:t>
            </a:r>
            <a:endParaRPr lang="pt-BR" sz="66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412776"/>
            <a:ext cx="8676456" cy="4869160"/>
          </a:xfrm>
        </p:spPr>
        <p:txBody>
          <a:bodyPr>
            <a:noAutofit/>
          </a:bodyPr>
          <a:lstStyle/>
          <a:p>
            <a:r>
              <a:rPr lang="pt-PT" sz="3600" b="1" dirty="0">
                <a:latin typeface="Angsana New" pitchFamily="18" charset="-34"/>
                <a:cs typeface="Angsana New" pitchFamily="18" charset="-34"/>
              </a:rPr>
              <a:t>A engenharia é </a:t>
            </a:r>
            <a:r>
              <a:rPr lang="pt-PT" sz="3600" b="1" dirty="0" smtClean="0">
                <a:latin typeface="Angsana New" pitchFamily="18" charset="-34"/>
                <a:cs typeface="Angsana New" pitchFamily="18" charset="-34"/>
              </a:rPr>
              <a:t>os </a:t>
            </a:r>
            <a:r>
              <a:rPr lang="pt-PT" sz="3600" b="1" dirty="0">
                <a:latin typeface="Angsana New" pitchFamily="18" charset="-34"/>
                <a:cs typeface="Angsana New" pitchFamily="18" charset="-34"/>
              </a:rPr>
              <a:t>conhecimentos matemáticos, técnicos e científicos na criação, aperfeiçoamento e implementação de </a:t>
            </a:r>
            <a:r>
              <a:rPr lang="pt-PT" sz="3600" b="1" dirty="0" smtClean="0">
                <a:latin typeface="Angsana New" pitchFamily="18" charset="-34"/>
                <a:cs typeface="Angsana New" pitchFamily="18" charset="-34"/>
              </a:rPr>
              <a:t>utilidades</a:t>
            </a:r>
            <a:r>
              <a:rPr lang="pt-PT" sz="3600" dirty="0">
                <a:latin typeface="Angsana New" pitchFamily="18" charset="-34"/>
                <a:cs typeface="Angsana New" pitchFamily="18" charset="-34"/>
              </a:rPr>
              <a:t>.</a:t>
            </a:r>
            <a:endParaRPr lang="pt-PT" sz="3600" dirty="0" smtClean="0">
              <a:latin typeface="Angsana New" pitchFamily="18" charset="-34"/>
              <a:cs typeface="Angsana New" pitchFamily="18" charset="-34"/>
            </a:endParaRPr>
          </a:p>
          <a:p>
            <a:r>
              <a:rPr lang="pt-PT" sz="3600" dirty="0" smtClean="0">
                <a:latin typeface="Angsana New" pitchFamily="18" charset="-34"/>
                <a:cs typeface="Angsana New" pitchFamily="18" charset="-34"/>
              </a:rPr>
              <a:t>........tais </a:t>
            </a:r>
            <a:r>
              <a:rPr lang="pt-PT" sz="3600" dirty="0">
                <a:latin typeface="Angsana New" pitchFamily="18" charset="-34"/>
                <a:cs typeface="Angsana New" pitchFamily="18" charset="-34"/>
              </a:rPr>
              <a:t>como materiais, estruturas, máquinas, aparelhos, sistemas ou processos, que realizem uma determinada função ou objetivo</a:t>
            </a:r>
            <a:r>
              <a:rPr lang="pt-PT" sz="3600" dirty="0" smtClean="0">
                <a:latin typeface="Angsana New" pitchFamily="18" charset="-34"/>
                <a:cs typeface="Angsana New" pitchFamily="18" charset="-34"/>
              </a:rPr>
              <a:t>.</a:t>
            </a:r>
            <a:endParaRPr lang="pt-PT" sz="3600" dirty="0"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CARINE ROSA ENGENHEIRA CIVIL.ESP GESTÃO EMPRESARIAL.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smtClean="0"/>
              <a:t>02/03/2015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95704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>
                <a:latin typeface="Angsana New" pitchFamily="18" charset="-34"/>
                <a:cs typeface="Angsana New" pitchFamily="18" charset="-34"/>
              </a:rPr>
              <a:t> </a:t>
            </a:r>
            <a:r>
              <a:rPr lang="pt-PT" sz="8000" dirty="0" smtClean="0">
                <a:latin typeface="Angsana New" pitchFamily="18" charset="-34"/>
                <a:cs typeface="Angsana New" pitchFamily="18" charset="-34"/>
              </a:rPr>
              <a:t>criação</a:t>
            </a:r>
            <a:endParaRPr lang="pt-BR" sz="80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sz="4400" dirty="0">
                <a:latin typeface="Angsana New" pitchFamily="18" charset="-34"/>
                <a:cs typeface="Angsana New" pitchFamily="18" charset="-34"/>
              </a:rPr>
              <a:t>Nos processos de criação, aperfeiçoamento e implementação</a:t>
            </a:r>
            <a:r>
              <a:rPr lang="pt-PT" sz="4400" dirty="0" smtClean="0">
                <a:latin typeface="Angsana New" pitchFamily="18" charset="-34"/>
                <a:cs typeface="Angsana New" pitchFamily="18" charset="-34"/>
              </a:rPr>
              <a:t>,</a:t>
            </a:r>
          </a:p>
          <a:p>
            <a:pPr marL="0" indent="0">
              <a:buNone/>
            </a:pPr>
            <a:r>
              <a:rPr lang="pt-PT" sz="4400" dirty="0" smtClean="0">
                <a:latin typeface="Angsana New" pitchFamily="18" charset="-34"/>
                <a:cs typeface="Angsana New" pitchFamily="18" charset="-34"/>
              </a:rPr>
              <a:t>a </a:t>
            </a:r>
            <a:r>
              <a:rPr lang="pt-PT" sz="4400" dirty="0">
                <a:latin typeface="Angsana New" pitchFamily="18" charset="-34"/>
                <a:cs typeface="Angsana New" pitchFamily="18" charset="-34"/>
              </a:rPr>
              <a:t>engenharia conjuga os vários conhecimentos especializados no sentido </a:t>
            </a:r>
            <a:r>
              <a:rPr lang="pt-PT" sz="4400" dirty="0" smtClean="0">
                <a:latin typeface="Angsana New" pitchFamily="18" charset="-34"/>
                <a:cs typeface="Angsana New" pitchFamily="18" charset="-34"/>
              </a:rPr>
              <a:t>de</a:t>
            </a:r>
          </a:p>
          <a:p>
            <a:pPr marL="0" indent="0">
              <a:buNone/>
            </a:pPr>
            <a:r>
              <a:rPr lang="pt-PT" sz="4400" dirty="0" smtClean="0">
                <a:latin typeface="Angsana New" pitchFamily="18" charset="-34"/>
                <a:cs typeface="Angsana New" pitchFamily="18" charset="-34"/>
              </a:rPr>
              <a:t>.... </a:t>
            </a:r>
            <a:r>
              <a:rPr lang="pt-PT" sz="4400" dirty="0">
                <a:latin typeface="Angsana New" pitchFamily="18" charset="-34"/>
                <a:cs typeface="Angsana New" pitchFamily="18" charset="-34"/>
              </a:rPr>
              <a:t>viabilizar as utilidades, tendo em conta a sociedade, a técnica, a economia e o meio ambiente.</a:t>
            </a:r>
          </a:p>
          <a:p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CARINE ROSA ENGENHEIRA CIVIL.ESP GESTÃO EMPRESARIAL.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smtClean="0"/>
              <a:t>02/03/2015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56551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z="9600" dirty="0">
                <a:latin typeface="Angsana New" pitchFamily="18" charset="-34"/>
                <a:cs typeface="Angsana New" pitchFamily="18" charset="-34"/>
              </a:rPr>
              <a:t>ciência</a:t>
            </a:r>
            <a:endParaRPr lang="pt-BR" sz="96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sz="4800" dirty="0">
                <a:latin typeface="Angsana New" pitchFamily="18" charset="-34"/>
                <a:cs typeface="Angsana New" pitchFamily="18" charset="-34"/>
              </a:rPr>
              <a:t>A engenharia é uma ciência bastante abrangente que engloba uma série de ramos mais especializados, cada qual com uma ênfase mais específica em determinados campos de aplicação e em determinados tipos de </a:t>
            </a:r>
            <a:r>
              <a:rPr lang="pt-PT" sz="4800" dirty="0" smtClean="0">
                <a:latin typeface="Angsana New" pitchFamily="18" charset="-34"/>
                <a:cs typeface="Angsana New" pitchFamily="18" charset="-34"/>
              </a:rPr>
              <a:t>tecnologia.</a:t>
            </a:r>
            <a:endParaRPr lang="pt-PT" sz="4800" dirty="0">
              <a:latin typeface="Angsana New" pitchFamily="18" charset="-34"/>
              <a:cs typeface="Angsana New" pitchFamily="18" charset="-34"/>
            </a:endParaRPr>
          </a:p>
          <a:p>
            <a:pPr marL="0" indent="0">
              <a:buNone/>
            </a:pPr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CARINE ROSA ENGENHEIRA CIVIL.ESP GESTÃO EMPRESARIAL.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smtClean="0"/>
              <a:t>02/03/2015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5581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b="1" dirty="0" smtClean="0"/>
              <a:t>O profissional </a:t>
            </a:r>
            <a:r>
              <a:rPr lang="pt-PT" b="1" dirty="0"/>
              <a:t>da engenharia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716974"/>
            <a:ext cx="9036496" cy="5124227"/>
          </a:xfrm>
        </p:spPr>
        <p:txBody>
          <a:bodyPr>
            <a:normAutofit/>
          </a:bodyPr>
          <a:lstStyle/>
          <a:p>
            <a:r>
              <a:rPr lang="pt-PT" sz="5400" dirty="0">
                <a:latin typeface="Angsana New" pitchFamily="18" charset="-34"/>
                <a:cs typeface="Angsana New" pitchFamily="18" charset="-34"/>
              </a:rPr>
              <a:t>O engenheiro é o profissional que exerce a prática de engenharia</a:t>
            </a:r>
            <a:r>
              <a:rPr lang="pt-PT" sz="3000" dirty="0" smtClean="0">
                <a:latin typeface="Angsana New" pitchFamily="18" charset="-34"/>
                <a:cs typeface="Angsana New" pitchFamily="18" charset="-34"/>
              </a:rPr>
              <a:t>.</a:t>
            </a:r>
            <a:endParaRPr lang="pt-PT" sz="3000" dirty="0"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CARINE ROSA ENGENHEIRA CIVIL.ESP GESTÃO EMPRESARIAL.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smtClean="0"/>
              <a:t>02/03/2015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42194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Curiosidade.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pt-PT" sz="3200" dirty="0">
                <a:latin typeface="Angsana New" pitchFamily="18" charset="-34"/>
                <a:cs typeface="Angsana New" pitchFamily="18" charset="-34"/>
              </a:rPr>
              <a:t>Em muitos países, o exercício da profissão de engenheiro obriga, para além da habilitação com um curso superior de engenharia, a uma licença ou certificação profissional atribuída pelo estado, por uma associação profissional, ordem ou instituição de engenheiros ou por um outro tipo de órgão de regulamentação profissional</a:t>
            </a:r>
            <a:r>
              <a:rPr lang="pt-PT" sz="3200" dirty="0" smtClean="0">
                <a:latin typeface="Angsana New" pitchFamily="18" charset="-34"/>
                <a:cs typeface="Angsana New" pitchFamily="18" charset="-34"/>
              </a:rPr>
              <a:t>.</a:t>
            </a:r>
          </a:p>
          <a:p>
            <a:r>
              <a:rPr lang="pt-PT" sz="3200" dirty="0" smtClean="0">
                <a:latin typeface="Angsana New" pitchFamily="18" charset="-34"/>
                <a:cs typeface="Angsana New" pitchFamily="18" charset="-34"/>
              </a:rPr>
              <a:t> </a:t>
            </a:r>
            <a:r>
              <a:rPr lang="pt-PT" sz="3200" dirty="0">
                <a:latin typeface="Angsana New" pitchFamily="18" charset="-34"/>
                <a:cs typeface="Angsana New" pitchFamily="18" charset="-34"/>
              </a:rPr>
              <a:t>Conforme o país, aos profissionais devidamente certificados ou licenciados está reservado o uso exclusivo do título profissional de "engenheiro" ou estão reservados outros títulos formais como "engenheiro profissional", "engenheiro encartado", "engenheiro incorporado", "engenheiro diplomado" ou "Engenheiro Europeu".</a:t>
            </a:r>
          </a:p>
          <a:p>
            <a:endParaRPr lang="pt-BR" dirty="0"/>
          </a:p>
          <a:p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CARINE ROSA ENGENHEIRA CIVIL.ESP GESTÃO EMPRESARIAL.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smtClean="0"/>
              <a:t>02/03/2015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43580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Continua.....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sz="4400" dirty="0">
                <a:latin typeface="Angsana New" pitchFamily="18" charset="-34"/>
                <a:cs typeface="Angsana New" pitchFamily="18" charset="-34"/>
              </a:rPr>
              <a:t>Normalmente, a lei restringe a prática de determinados atos de engenharia aos profissionais certificados e habilitados para tal, ainda que a prática dos restantes não esteja sujeita a essa restrição.</a:t>
            </a:r>
          </a:p>
          <a:p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CARINE ROSA ENGENHEIRA CIVIL.ESP GESTÃO EMPRESARIAL.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smtClean="0"/>
              <a:t>02/03/2015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786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Certificados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sz="4000" dirty="0">
                <a:latin typeface="Angsana New" pitchFamily="18" charset="-34"/>
                <a:cs typeface="Angsana New" pitchFamily="18" charset="-34"/>
              </a:rPr>
              <a:t>Para além da certificação como engenheiro propriamente dito, </a:t>
            </a:r>
            <a:endParaRPr lang="pt-PT" sz="4000" dirty="0" smtClean="0">
              <a:latin typeface="Angsana New" pitchFamily="18" charset="-34"/>
              <a:cs typeface="Angsana New" pitchFamily="18" charset="-34"/>
            </a:endParaRPr>
          </a:p>
          <a:p>
            <a:pPr marL="0" indent="0">
              <a:buNone/>
            </a:pPr>
            <a:r>
              <a:rPr lang="pt-PT" sz="4000" dirty="0" smtClean="0">
                <a:latin typeface="Angsana New" pitchFamily="18" charset="-34"/>
                <a:cs typeface="Angsana New" pitchFamily="18" charset="-34"/>
              </a:rPr>
              <a:t>...........em </a:t>
            </a:r>
            <a:r>
              <a:rPr lang="pt-PT" sz="4000" dirty="0">
                <a:latin typeface="Angsana New" pitchFamily="18" charset="-34"/>
                <a:cs typeface="Angsana New" pitchFamily="18" charset="-34"/>
              </a:rPr>
              <a:t>alguns países existe a certificação como técnico de engenharia ou engenheiro técnico, associada aos profissionais com uma habilitação correspondente a um curso superior de 1º ciclo na área da engenharia</a:t>
            </a:r>
          </a:p>
          <a:p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CARINE ROSA ENGENHEIRA CIVIL.ESP GESTÃO EMPRESARIAL.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smtClean="0"/>
              <a:t>02/03/2015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83621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plate-unic-2014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Template-unic-2014</Template>
  <TotalTime>655</TotalTime>
  <Words>1229</Words>
  <Application>Microsoft Office PowerPoint</Application>
  <PresentationFormat>Apresentação na tela (4:3)</PresentationFormat>
  <Paragraphs>164</Paragraphs>
  <Slides>29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29</vt:i4>
      </vt:variant>
    </vt:vector>
  </HeadingPairs>
  <TitlesOfParts>
    <vt:vector size="30" baseType="lpstr">
      <vt:lpstr>Template-unic-2014</vt:lpstr>
      <vt:lpstr>Introdução A Engenharia</vt:lpstr>
      <vt:lpstr>engenharia </vt:lpstr>
      <vt:lpstr>A engenharia é</vt:lpstr>
      <vt:lpstr> criação</vt:lpstr>
      <vt:lpstr>ciência</vt:lpstr>
      <vt:lpstr>O profissional da engenharia</vt:lpstr>
      <vt:lpstr>Curiosidade.</vt:lpstr>
      <vt:lpstr>Continua.....</vt:lpstr>
      <vt:lpstr>Certificados </vt:lpstr>
      <vt:lpstr>Engenharia .</vt:lpstr>
      <vt:lpstr>retrospectiva</vt:lpstr>
      <vt:lpstr>engenhosidades</vt:lpstr>
      <vt:lpstr>Para pensar </vt:lpstr>
      <vt:lpstr>Resposta </vt:lpstr>
      <vt:lpstr>Fala se </vt:lpstr>
      <vt:lpstr>historia</vt:lpstr>
      <vt:lpstr>  humanidade  </vt:lpstr>
      <vt:lpstr>Mundo do engenheiro</vt:lpstr>
      <vt:lpstr>Liderança.</vt:lpstr>
      <vt:lpstr>Números </vt:lpstr>
      <vt:lpstr>china</vt:lpstr>
      <vt:lpstr>desenvolvimento</vt:lpstr>
      <vt:lpstr>problemas</vt:lpstr>
      <vt:lpstr>O engenheiro nos dias  de hoje  </vt:lpstr>
      <vt:lpstr>resposta</vt:lpstr>
      <vt:lpstr>Engenharia atual</vt:lpstr>
      <vt:lpstr>Consciência ambiental</vt:lpstr>
      <vt:lpstr>trabalho</vt:lpstr>
      <vt:lpstr>Biografia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Carine</dc:creator>
  <cp:lastModifiedBy>Carine</cp:lastModifiedBy>
  <cp:revision>34</cp:revision>
  <dcterms:created xsi:type="dcterms:W3CDTF">2015-02-27T18:35:56Z</dcterms:created>
  <dcterms:modified xsi:type="dcterms:W3CDTF">2015-03-10T01:52:13Z</dcterms:modified>
</cp:coreProperties>
</file>